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3" r:id="rId4"/>
    <p:sldId id="260" r:id="rId5"/>
    <p:sldId id="266" r:id="rId6"/>
    <p:sldId id="271" r:id="rId7"/>
    <p:sldId id="257" r:id="rId8"/>
    <p:sldId id="261" r:id="rId9"/>
    <p:sldId id="268" r:id="rId10"/>
    <p:sldId id="262" r:id="rId11"/>
    <p:sldId id="264" r:id="rId12"/>
    <p:sldId id="265" r:id="rId13"/>
    <p:sldId id="272" r:id="rId14"/>
    <p:sldId id="259" r:id="rId15"/>
    <p:sldId id="258" r:id="rId16"/>
    <p:sldId id="267" r:id="rId17"/>
    <p:sldId id="275" r:id="rId18"/>
    <p:sldId id="276" r:id="rId19"/>
    <p:sldId id="277" r:id="rId20"/>
    <p:sldId id="274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4903-CBE6-4EE0-A465-E34894FE5404}" type="datetimeFigureOut">
              <a:rPr lang="ko-KR" altLang="en-US" smtClean="0"/>
              <a:pPr/>
              <a:t>2013-01-14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DAEA1-C592-4C47-A8FE-A479D78F7E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2012 </a:t>
            </a:r>
            <a:r>
              <a:rPr lang="ko-KR" altLang="en-US" dirty="0" smtClean="0"/>
              <a:t>혁신 모음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ko-KR" dirty="0"/>
              <a:t> </a:t>
            </a:r>
            <a:r>
              <a:rPr lang="en-US" altLang="ko-KR" dirty="0" smtClean="0"/>
              <a:t>made by </a:t>
            </a:r>
            <a:r>
              <a:rPr lang="ko-KR" altLang="en-US" dirty="0" smtClean="0"/>
              <a:t>세희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이나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실험대 전원설치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9567" t="15375" r="37189" b="23594"/>
          <a:stretch>
            <a:fillRect/>
          </a:stretch>
        </p:blipFill>
        <p:spPr bwMode="auto">
          <a:xfrm>
            <a:off x="755576" y="1772816"/>
            <a:ext cx="302433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95936" y="264968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콘센트를 위쪽에 고정해 놓으니</a:t>
            </a:r>
            <a:endParaRPr lang="en-US" altLang="ko-KR" b="1" dirty="0" smtClean="0"/>
          </a:p>
          <a:p>
            <a:r>
              <a:rPr lang="ko-KR" altLang="en-US" b="1" dirty="0" err="1" smtClean="0"/>
              <a:t>바닥쪽에서</a:t>
            </a:r>
            <a:r>
              <a:rPr lang="ko-KR" altLang="en-US" b="1" dirty="0" smtClean="0"/>
              <a:t> 버튼을 찾아 </a:t>
            </a:r>
            <a:endParaRPr lang="en-US" altLang="ko-KR" b="1" dirty="0" smtClean="0"/>
          </a:p>
          <a:p>
            <a:r>
              <a:rPr lang="ko-KR" altLang="en-US" b="1" dirty="0" smtClean="0"/>
              <a:t>쭈그려 </a:t>
            </a:r>
            <a:r>
              <a:rPr lang="ko-KR" altLang="en-US" b="1" dirty="0" err="1" smtClean="0"/>
              <a:t>헤메지</a:t>
            </a:r>
            <a:r>
              <a:rPr lang="ko-KR" altLang="en-US" b="1" dirty="0" smtClean="0"/>
              <a:t> 않아도 </a:t>
            </a:r>
            <a:r>
              <a:rPr lang="en-US" altLang="ko-KR" b="1" dirty="0" smtClean="0"/>
              <a:t>OK~!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37890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/>
              <a:t> </a:t>
            </a:r>
            <a:r>
              <a:rPr lang="en-US" altLang="ko-KR" i="1" dirty="0" smtClean="0"/>
              <a:t>made by </a:t>
            </a:r>
            <a:r>
              <a:rPr lang="ko-KR" altLang="en-US" i="1" dirty="0" smtClean="0"/>
              <a:t>현무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실험 동선의 간소화</a:t>
            </a:r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15375" r="27781" b="20641"/>
          <a:stretch>
            <a:fillRect/>
          </a:stretch>
        </p:blipFill>
        <p:spPr bwMode="auto">
          <a:xfrm>
            <a:off x="467544" y="1700808"/>
            <a:ext cx="49685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08104" y="2708920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/>
              <a:t>정량할</a:t>
            </a:r>
            <a:r>
              <a:rPr lang="ko-KR" altLang="en-US" b="1" dirty="0" smtClean="0"/>
              <a:t> 때 필요한 </a:t>
            </a:r>
            <a:endParaRPr lang="en-US" altLang="ko-KR" b="1" dirty="0" smtClean="0"/>
          </a:p>
          <a:p>
            <a:r>
              <a:rPr lang="ko-KR" altLang="en-US" b="1" dirty="0" smtClean="0"/>
              <a:t>티슈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이면지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펜을 </a:t>
            </a:r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“</a:t>
            </a:r>
            <a:r>
              <a:rPr lang="ko-KR" altLang="en-US" b="1" dirty="0" smtClean="0">
                <a:solidFill>
                  <a:srgbClr val="FF0000"/>
                </a:solidFill>
              </a:rPr>
              <a:t>한곳에 모아놓으니</a:t>
            </a:r>
            <a:r>
              <a:rPr lang="en-US" altLang="ko-KR" b="1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ko-KR" altLang="en-US" b="1" dirty="0" smtClean="0"/>
              <a:t>일일이 챙겨올 필요도 </a:t>
            </a:r>
            <a:endParaRPr lang="en-US" altLang="ko-KR" b="1" dirty="0" smtClean="0"/>
          </a:p>
          <a:p>
            <a:r>
              <a:rPr lang="ko-KR" altLang="en-US" b="1" dirty="0" smtClean="0"/>
              <a:t>혹시 </a:t>
            </a:r>
            <a:r>
              <a:rPr lang="ko-KR" altLang="en-US" b="1" dirty="0" err="1" smtClean="0"/>
              <a:t>깜빡했다고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ko-KR" altLang="en-US" b="1" dirty="0" smtClean="0"/>
              <a:t>가지러 갈 필요도 없어요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45811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 smtClean="0"/>
              <a:t> made</a:t>
            </a:r>
            <a:r>
              <a:rPr lang="ko-KR" altLang="en-US" i="1" dirty="0" smtClean="0"/>
              <a:t> </a:t>
            </a:r>
            <a:r>
              <a:rPr lang="en-US" altLang="ko-KR" i="1" dirty="0" smtClean="0"/>
              <a:t>by </a:t>
            </a:r>
            <a:r>
              <a:rPr lang="ko-KR" altLang="en-US" i="1" dirty="0" smtClean="0"/>
              <a:t>승재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실험대 환경의 최적화</a:t>
            </a:r>
            <a:endParaRPr lang="ko-KR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26203" t="23422" r="26202" b="20469"/>
          <a:stretch>
            <a:fillRect/>
          </a:stretch>
        </p:blipFill>
        <p:spPr bwMode="auto">
          <a:xfrm>
            <a:off x="395536" y="1556792"/>
            <a:ext cx="467167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36718" t="14563" r="36164" b="20469"/>
          <a:stretch>
            <a:fillRect/>
          </a:stretch>
        </p:blipFill>
        <p:spPr bwMode="auto">
          <a:xfrm>
            <a:off x="5508104" y="2354758"/>
            <a:ext cx="3096344" cy="417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115616" y="2996952"/>
            <a:ext cx="216024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27584" y="371703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 smtClean="0">
                <a:solidFill>
                  <a:srgbClr val="FF0000"/>
                </a:solidFill>
              </a:rPr>
              <a:t>EtBr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 FREE ZONE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 l="33951" t="29328" r="33950" b="49016"/>
          <a:stretch>
            <a:fillRect/>
          </a:stretch>
        </p:blipFill>
        <p:spPr bwMode="auto">
          <a:xfrm>
            <a:off x="3707904" y="4005064"/>
            <a:ext cx="41764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 rot="318321">
            <a:off x="6091055" y="2920302"/>
            <a:ext cx="2160240" cy="6530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 rot="6614419">
            <a:off x="6124746" y="3738609"/>
            <a:ext cx="749132" cy="3017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67544" y="5157192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우리의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건강은 우리가 지킨다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실험하면서 </a:t>
            </a:r>
            <a:r>
              <a:rPr lang="en-US" altLang="ko-KR" b="1" dirty="0" err="1" smtClean="0"/>
              <a:t>EtBr</a:t>
            </a:r>
            <a:r>
              <a:rPr lang="ko-KR" altLang="en-US" b="1" dirty="0" smtClean="0"/>
              <a:t>과 같은</a:t>
            </a:r>
            <a:endParaRPr lang="en-US" altLang="ko-KR" b="1" dirty="0" smtClean="0"/>
          </a:p>
          <a:p>
            <a:r>
              <a:rPr lang="ko-KR" altLang="en-US" b="1" dirty="0" smtClean="0"/>
              <a:t>유해물질 걱정 끝</a:t>
            </a:r>
            <a:r>
              <a:rPr lang="en-US" altLang="ko-KR" b="1" dirty="0" smtClean="0"/>
              <a:t>~!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5696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 smtClean="0"/>
              <a:t> made by </a:t>
            </a:r>
            <a:r>
              <a:rPr lang="ko-KR" altLang="en-US" i="1" dirty="0" smtClean="0"/>
              <a:t>혜림</a:t>
            </a:r>
            <a:r>
              <a:rPr lang="en-US" altLang="ko-KR" i="1" dirty="0" smtClean="0"/>
              <a:t>, </a:t>
            </a:r>
            <a:r>
              <a:rPr lang="ko-KR" altLang="en-US" i="1" dirty="0" smtClean="0"/>
              <a:t>세희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혁신 </a:t>
            </a:r>
            <a:r>
              <a:rPr lang="en-US" altLang="ko-KR" dirty="0" smtClean="0"/>
              <a:t>3. </a:t>
            </a:r>
            <a:r>
              <a:rPr lang="ko-KR" altLang="en-US" dirty="0" smtClean="0"/>
              <a:t>사용현황 실명제</a:t>
            </a:r>
            <a:r>
              <a:rPr lang="en-US" altLang="ko-KR" dirty="0" smtClean="0"/>
              <a:t> </a:t>
            </a:r>
            <a:r>
              <a:rPr lang="ko-KR" altLang="en-US" dirty="0" smtClean="0"/>
              <a:t>도입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Flask </a:t>
            </a:r>
            <a:r>
              <a:rPr lang="ko-KR" altLang="en-US" dirty="0" err="1" smtClean="0"/>
              <a:t>예약</a:t>
            </a:r>
            <a:r>
              <a:rPr lang="ko-KR" altLang="en-US" dirty="0" err="1"/>
              <a:t>표</a:t>
            </a:r>
            <a:endParaRPr lang="ko-KR" altLang="en-US" dirty="0"/>
          </a:p>
        </p:txBody>
      </p:sp>
      <p:pic>
        <p:nvPicPr>
          <p:cNvPr id="3074" name="Picture 2" descr="E:\혁신\2012_Flask예약표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828240" cy="522920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467544" y="1556792"/>
            <a:ext cx="3816424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8696"/>
          <a:stretch>
            <a:fillRect/>
          </a:stretch>
        </p:blipFill>
        <p:spPr bwMode="auto">
          <a:xfrm>
            <a:off x="2991125" y="2564904"/>
            <a:ext cx="615287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오른쪽 화살표 5"/>
          <p:cNvSpPr/>
          <p:nvPr/>
        </p:nvSpPr>
        <p:spPr>
          <a:xfrm rot="1913072">
            <a:off x="4285789" y="2309664"/>
            <a:ext cx="1336054" cy="2059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139952" y="4365104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이제 더 이상 플라스크가 어디 있는지 </a:t>
            </a:r>
            <a:endParaRPr lang="en-US" altLang="ko-KR" b="1" dirty="0" smtClean="0"/>
          </a:p>
          <a:p>
            <a:r>
              <a:rPr lang="ko-KR" altLang="en-US" b="1" dirty="0" smtClean="0"/>
              <a:t>찾아 다닐 필요도 </a:t>
            </a:r>
            <a:endParaRPr lang="en-US" altLang="ko-KR" b="1" dirty="0" smtClean="0"/>
          </a:p>
          <a:p>
            <a:r>
              <a:rPr lang="ko-KR" altLang="en-US" b="1" dirty="0" smtClean="0"/>
              <a:t>누가 사용하고 있는지 일일이 물어보지 않아도 간단하게 파악 끝</a:t>
            </a:r>
            <a:r>
              <a:rPr lang="en-US" altLang="ko-KR" b="1" dirty="0" smtClean="0"/>
              <a:t>~!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Culture</a:t>
            </a:r>
            <a:r>
              <a:rPr lang="ko-KR" altLang="en-US" dirty="0" smtClean="0"/>
              <a:t> </a:t>
            </a:r>
            <a:r>
              <a:rPr lang="en-US" altLang="ko-KR" dirty="0" smtClean="0"/>
              <a:t>Room – FBS </a:t>
            </a:r>
            <a:r>
              <a:rPr lang="ko-KR" altLang="en-US" dirty="0" err="1" smtClean="0"/>
              <a:t>사용표</a:t>
            </a:r>
            <a:endParaRPr lang="ko-KR" altLang="en-US" dirty="0"/>
          </a:p>
        </p:txBody>
      </p:sp>
      <p:pic>
        <p:nvPicPr>
          <p:cNvPr id="2050" name="Picture 2" descr="E:\혁신\2012_FBS예약표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33272" y="663074"/>
            <a:ext cx="4104836" cy="57482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20680" y="3861048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사용현황</a:t>
            </a:r>
            <a:endParaRPr lang="en-US" altLang="ko-KR" sz="2400" b="1" dirty="0" smtClean="0"/>
          </a:p>
          <a:p>
            <a:r>
              <a:rPr lang="ko-KR" altLang="en-US" sz="2400" b="1" dirty="0" smtClean="0"/>
              <a:t>재고 파악이 </a:t>
            </a:r>
            <a:endParaRPr lang="en-US" altLang="ko-KR" sz="2400" b="1" dirty="0" smtClean="0"/>
          </a:p>
          <a:p>
            <a:r>
              <a:rPr lang="ko-KR" altLang="en-US" sz="2400" b="1" dirty="0" smtClean="0"/>
              <a:t>훨씬 편리해졌어요</a:t>
            </a:r>
            <a:r>
              <a:rPr lang="en-US" altLang="ko-KR" sz="2400" b="1" dirty="0" smtClean="0"/>
              <a:t>~!</a:t>
            </a:r>
            <a:endParaRPr lang="ko-KR" altLang="en-US" sz="2400" b="1" dirty="0"/>
          </a:p>
        </p:txBody>
      </p:sp>
      <p:sp>
        <p:nvSpPr>
          <p:cNvPr id="6" name="직사각형 5"/>
          <p:cNvSpPr/>
          <p:nvPr/>
        </p:nvSpPr>
        <p:spPr>
          <a:xfrm>
            <a:off x="827584" y="1772816"/>
            <a:ext cx="1800200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6723" t="19313" r="29722" b="40328"/>
          <a:stretch>
            <a:fillRect/>
          </a:stretch>
        </p:blipFill>
        <p:spPr bwMode="auto">
          <a:xfrm rot="16200000">
            <a:off x="4598770" y="521911"/>
            <a:ext cx="2430016" cy="406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오른쪽 화살표 7"/>
          <p:cNvSpPr/>
          <p:nvPr/>
        </p:nvSpPr>
        <p:spPr>
          <a:xfrm rot="20726692">
            <a:off x="2681009" y="1972318"/>
            <a:ext cx="1105334" cy="2395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696744" y="5085184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/>
              <a:t> </a:t>
            </a:r>
            <a:r>
              <a:rPr lang="en-US" altLang="ko-KR" i="1" dirty="0" smtClean="0"/>
              <a:t>made by </a:t>
            </a:r>
            <a:r>
              <a:rPr lang="ko-KR" altLang="en-US" i="1" dirty="0" smtClean="0"/>
              <a:t>세희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Incu-Cyte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예약표</a:t>
            </a:r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8460" t="26204" r="39956" b="25563"/>
          <a:stretch>
            <a:fillRect/>
          </a:stretch>
        </p:blipFill>
        <p:spPr bwMode="auto">
          <a:xfrm>
            <a:off x="5580112" y="1412776"/>
            <a:ext cx="28083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 l="3751" r="5530" b="3252"/>
          <a:stretch>
            <a:fillRect/>
          </a:stretch>
        </p:blipFill>
        <p:spPr bwMode="auto">
          <a:xfrm>
            <a:off x="683568" y="1484784"/>
            <a:ext cx="3672408" cy="521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오른쪽 화살표 6"/>
          <p:cNvSpPr/>
          <p:nvPr/>
        </p:nvSpPr>
        <p:spPr>
          <a:xfrm rot="20886304">
            <a:off x="4214444" y="3357189"/>
            <a:ext cx="1479697" cy="4451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32040" y="508518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Incu-cyte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예약을 해 놓으니</a:t>
            </a:r>
            <a:endParaRPr lang="en-US" altLang="ko-KR" b="1" dirty="0" smtClean="0"/>
          </a:p>
          <a:p>
            <a:r>
              <a:rPr lang="ko-KR" altLang="en-US" b="1" dirty="0" smtClean="0"/>
              <a:t>사용이 겹칠 일이 없어</a:t>
            </a:r>
            <a:endParaRPr lang="en-US" altLang="ko-KR" b="1" dirty="0" smtClean="0"/>
          </a:p>
          <a:p>
            <a:r>
              <a:rPr lang="ko-KR" altLang="en-US" b="1" dirty="0" smtClean="0"/>
              <a:t>실험 계획에 차질이 없어요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60932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 smtClean="0"/>
              <a:t> made</a:t>
            </a:r>
            <a:r>
              <a:rPr lang="ko-KR" altLang="en-US" i="1" dirty="0" smtClean="0"/>
              <a:t> </a:t>
            </a:r>
            <a:r>
              <a:rPr lang="en-US" altLang="ko-KR" i="1" dirty="0" smtClean="0"/>
              <a:t>by </a:t>
            </a:r>
            <a:r>
              <a:rPr lang="ko-KR" altLang="en-US" i="1" dirty="0" smtClean="0"/>
              <a:t>영선</a:t>
            </a:r>
            <a:r>
              <a:rPr lang="en-US" altLang="ko-KR" i="1" dirty="0" smtClean="0"/>
              <a:t> 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융기원</a:t>
            </a:r>
            <a:r>
              <a:rPr lang="ko-KR" altLang="en-US" dirty="0" smtClean="0"/>
              <a:t> 내에서의 소통 및 실험편의를 위한 시도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744416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2204864"/>
            <a:ext cx="3960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1) </a:t>
            </a:r>
            <a:r>
              <a:rPr lang="ko-KR" altLang="en-US" dirty="0" smtClean="0"/>
              <a:t>각 자리의 이름표 부착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1600" dirty="0" smtClean="0"/>
              <a:t>이로 인해서 파견연구원 및 지원본부에서 직접 해당인물을 찾을 때</a:t>
            </a:r>
            <a:r>
              <a:rPr lang="en-US" altLang="ko-KR" sz="1600" dirty="0"/>
              <a:t> </a:t>
            </a:r>
            <a:r>
              <a:rPr lang="ko-KR" altLang="en-US" sz="1600" dirty="0" smtClean="0"/>
              <a:t>쉽게 찾을 수 있게 되었습니다</a:t>
            </a:r>
            <a:r>
              <a:rPr lang="en-US" altLang="ko-KR" sz="1600" dirty="0" smtClean="0"/>
              <a:t>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0000"/>
            <a:ext cx="3620459" cy="2715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016" y="4437112"/>
            <a:ext cx="37444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2) Western blot film dry</a:t>
            </a:r>
            <a:br>
              <a:rPr lang="en-US" altLang="ko-KR" dirty="0" smtClean="0"/>
            </a:br>
            <a:r>
              <a:rPr lang="en-US" altLang="ko-KR" sz="1400" dirty="0" smtClean="0"/>
              <a:t>develop</a:t>
            </a:r>
            <a:r>
              <a:rPr lang="ko-KR" altLang="en-US" sz="1400" dirty="0" smtClean="0"/>
              <a:t>이 막 끝나서 물기가 많은 </a:t>
            </a:r>
            <a:r>
              <a:rPr lang="en-US" altLang="ko-KR" sz="1400" dirty="0" smtClean="0"/>
              <a:t>film</a:t>
            </a:r>
            <a:r>
              <a:rPr lang="ko-KR" altLang="en-US" sz="1400" dirty="0" smtClean="0"/>
              <a:t>을 </a:t>
            </a:r>
            <a:r>
              <a:rPr lang="en-US" altLang="ko-KR" sz="1400" dirty="0" smtClean="0"/>
              <a:t>dry-oven</a:t>
            </a:r>
            <a:r>
              <a:rPr lang="ko-KR" altLang="en-US" sz="1400" dirty="0" smtClean="0"/>
              <a:t>의 빈 공간에 잠시 비치하여서 빠르게 말립니다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en-US" altLang="ko-KR" sz="1400" dirty="0" smtClean="0"/>
              <a:t>(</a:t>
            </a:r>
            <a:r>
              <a:rPr lang="ko-KR" altLang="en-US" sz="1400" dirty="0" smtClean="0"/>
              <a:t>기존에는 헤어 드라이기로 말리거나 건조대에서 자연적으로 물기가 빠지기를 기다렸습니다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김종현 박사님께서 </a:t>
            </a:r>
            <a:r>
              <a:rPr lang="ko-KR" altLang="en-US" sz="1400" dirty="0" err="1" smtClean="0"/>
              <a:t>융기원에</a:t>
            </a:r>
            <a:r>
              <a:rPr lang="ko-KR" altLang="en-US" sz="1400" dirty="0" smtClean="0"/>
              <a:t> 계신 분 중에 처음 이러한 방식을 시도하셨습니다</a:t>
            </a:r>
            <a:r>
              <a:rPr lang="en-US" altLang="ko-KR" sz="1400" dirty="0" smtClean="0"/>
              <a:t>.)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685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517" y="647691"/>
            <a:ext cx="3096344" cy="2322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1808820"/>
            <a:ext cx="4176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3) </a:t>
            </a:r>
            <a:r>
              <a:rPr lang="ko-KR" altLang="en-US" dirty="0" smtClean="0"/>
              <a:t>액체 질소 용 </a:t>
            </a:r>
            <a:r>
              <a:rPr lang="en-US" altLang="ko-KR" dirty="0" smtClean="0"/>
              <a:t>spoon</a:t>
            </a:r>
            <a:br>
              <a:rPr lang="en-US" altLang="ko-KR" dirty="0" smtClean="0"/>
            </a:br>
            <a:r>
              <a:rPr lang="ko-KR" altLang="en-US" sz="1400" dirty="0" smtClean="0"/>
              <a:t>액체 질소를 옮기거나 필요 시 </a:t>
            </a:r>
            <a:r>
              <a:rPr lang="en-US" altLang="ko-KR" sz="1400" dirty="0" smtClean="0"/>
              <a:t>tank</a:t>
            </a:r>
            <a:r>
              <a:rPr lang="ko-KR" altLang="en-US" sz="1400" dirty="0" smtClean="0"/>
              <a:t>에서 꺼낼 때</a:t>
            </a:r>
            <a:r>
              <a:rPr lang="en-US" altLang="ko-KR" sz="1400" dirty="0"/>
              <a:t> </a:t>
            </a:r>
            <a:r>
              <a:rPr lang="ko-KR" altLang="en-US" sz="1400" dirty="0" smtClean="0"/>
              <a:t>사용합니다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기존에는 </a:t>
            </a:r>
            <a:r>
              <a:rPr lang="en-US" altLang="ko-KR" sz="1400" dirty="0" smtClean="0"/>
              <a:t>dispenser</a:t>
            </a:r>
            <a:r>
              <a:rPr lang="ko-KR" altLang="en-US" sz="1400" dirty="0" smtClean="0"/>
              <a:t>를 사용하거나 긴 막대에 종이컵이나 캔을 붙인 것을 사용하였었는데 훨씬 편하고 빠르고 안전하게 사용할 수 있게 되었습니다</a:t>
            </a:r>
            <a:r>
              <a:rPr lang="en-US" altLang="ko-KR" sz="1400" dirty="0" smtClean="0"/>
              <a:t>. (</a:t>
            </a:r>
            <a:r>
              <a:rPr lang="ko-KR" altLang="en-US" sz="1400" dirty="0" smtClean="0"/>
              <a:t>강은주 연구원 </a:t>
            </a:r>
            <a:r>
              <a:rPr lang="en-US" altLang="ko-KR" sz="1400" dirty="0" smtClean="0"/>
              <a:t>idea</a:t>
            </a:r>
            <a:r>
              <a:rPr lang="ko-KR" altLang="en-US" sz="1400" dirty="0" smtClean="0"/>
              <a:t>입니다</a:t>
            </a:r>
            <a:r>
              <a:rPr lang="en-US" altLang="ko-KR" sz="1400" dirty="0" smtClean="0"/>
              <a:t>.)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29000"/>
            <a:ext cx="4064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4725144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4) </a:t>
            </a:r>
            <a:r>
              <a:rPr lang="ko-KR" altLang="en-US" dirty="0" err="1" smtClean="0"/>
              <a:t>접착식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거치대</a:t>
            </a:r>
            <a:r>
              <a:rPr lang="ko-KR" altLang="en-US" dirty="0" smtClean="0"/>
              <a:t> 볼펜과 예약장부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1400" dirty="0" err="1" smtClean="0"/>
              <a:t>융기원</a:t>
            </a:r>
            <a:r>
              <a:rPr lang="ko-KR" altLang="en-US" sz="1400" dirty="0"/>
              <a:t> </a:t>
            </a:r>
            <a:r>
              <a:rPr lang="en-US" altLang="ko-KR" sz="1400" dirty="0" smtClean="0"/>
              <a:t>8</a:t>
            </a:r>
            <a:r>
              <a:rPr lang="ko-KR" altLang="en-US" sz="1400" dirty="0" smtClean="0"/>
              <a:t>층 내에 위치한 </a:t>
            </a:r>
            <a:r>
              <a:rPr lang="en-US" altLang="ko-KR" sz="1400" dirty="0" smtClean="0"/>
              <a:t>PCR, Incubator </a:t>
            </a:r>
            <a:r>
              <a:rPr lang="ko-KR" altLang="en-US" sz="1400" dirty="0" smtClean="0"/>
              <a:t>등에는 서로 실험에 대한 혼선을 방지하기 위한 예약장부가 비치되어 있고</a:t>
            </a:r>
            <a:r>
              <a:rPr lang="en-US" altLang="ko-KR" sz="1400" dirty="0" smtClean="0"/>
              <a:t>, OD</a:t>
            </a:r>
            <a:r>
              <a:rPr lang="ko-KR" altLang="en-US" sz="1400" dirty="0" smtClean="0"/>
              <a:t>등을 측정하는 장비에는 </a:t>
            </a:r>
            <a:r>
              <a:rPr lang="ko-KR" altLang="en-US" sz="1400" dirty="0" err="1" smtClean="0"/>
              <a:t>접착식</a:t>
            </a:r>
            <a:r>
              <a:rPr lang="ko-KR" altLang="en-US" sz="1400" dirty="0" smtClean="0"/>
              <a:t> 거치대의 볼펜을 준비해서 빠르게 메모가 가능하게 하였습니다</a:t>
            </a:r>
            <a:r>
              <a:rPr lang="en-US" altLang="ko-KR" sz="1400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162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4136008" cy="3102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556792"/>
            <a:ext cx="3960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5) Bench </a:t>
            </a:r>
            <a:r>
              <a:rPr lang="ko-KR" altLang="en-US" dirty="0" smtClean="0"/>
              <a:t>바로 옆에 </a:t>
            </a:r>
            <a:r>
              <a:rPr lang="en-US" altLang="ko-KR" dirty="0" smtClean="0"/>
              <a:t>white-board</a:t>
            </a:r>
            <a:br>
              <a:rPr lang="en-US" altLang="ko-KR" dirty="0" smtClean="0"/>
            </a:br>
            <a:r>
              <a:rPr lang="en-US" altLang="ko-KR" sz="1600" dirty="0" smtClean="0"/>
              <a:t>Cell Bio 2 – Team </a:t>
            </a:r>
            <a:r>
              <a:rPr lang="ko-KR" altLang="en-US" sz="1600" dirty="0"/>
              <a:t>멤</a:t>
            </a:r>
            <a:r>
              <a:rPr lang="ko-KR" altLang="en-US" sz="1600" dirty="0" smtClean="0"/>
              <a:t>버들 벤치 옆에는 실험 과정에 대한 즉각적인 </a:t>
            </a:r>
            <a:r>
              <a:rPr lang="en-US" altLang="ko-KR" sz="1600" dirty="0" smtClean="0"/>
              <a:t>discussion</a:t>
            </a:r>
            <a:r>
              <a:rPr lang="ko-KR" altLang="en-US" sz="1600" dirty="0" smtClean="0"/>
              <a:t>을 위해 </a:t>
            </a:r>
            <a:r>
              <a:rPr lang="en-US" altLang="ko-KR" sz="1600" dirty="0" smtClean="0"/>
              <a:t>white-board</a:t>
            </a:r>
            <a:r>
              <a:rPr lang="ko-KR" altLang="en-US" sz="1600" dirty="0" smtClean="0"/>
              <a:t>를 비치하여 박사님과 다른 팀원들 간에 빠르고 간편한 토의가 이루어지게 하였습니다</a:t>
            </a:r>
            <a:r>
              <a:rPr lang="en-US" altLang="ko-KR" sz="1600" dirty="0" smtClean="0"/>
              <a:t>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549" y="4023066"/>
            <a:ext cx="3024337" cy="22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4797152"/>
            <a:ext cx="44644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6) </a:t>
            </a:r>
            <a:r>
              <a:rPr lang="ko-KR" altLang="en-US" dirty="0" smtClean="0"/>
              <a:t>공동 시약 및 소모품 주문 게시판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1600" dirty="0" smtClean="0"/>
              <a:t>공동 소모품에 대하여 빠른 주문이 이루어지기 위하여 소모품 창고에 다음과 같은 게시판을 설치하여 연구원들과 지원본부간의 간편한 소통이 이루어지도록 하였습니다</a:t>
            </a:r>
            <a:r>
              <a:rPr lang="en-US" altLang="ko-KR" sz="1600" dirty="0" smtClean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824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혁신</a:t>
            </a:r>
            <a:r>
              <a:rPr lang="en-US" altLang="ko-KR" dirty="0" smtClean="0"/>
              <a:t> 1 </a:t>
            </a:r>
            <a:r>
              <a:rPr lang="ko-KR" altLang="en-US" dirty="0" smtClean="0"/>
              <a:t>생활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36164" t="11610" r="35057" b="440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788776">
            <a:off x="857627" y="1068922"/>
            <a:ext cx="7200800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solidFill>
                  <a:srgbClr val="FF0000"/>
                </a:solidFill>
                <a:latin typeface="HY나무M" pitchFamily="18" charset="-127"/>
                <a:ea typeface="HY나무M" pitchFamily="18" charset="-127"/>
              </a:rPr>
              <a:t>Be creative!</a:t>
            </a:r>
          </a:p>
          <a:p>
            <a:pPr algn="ctr"/>
            <a:r>
              <a:rPr lang="en-US" altLang="ko-KR" sz="9600" dirty="0" smtClean="0">
                <a:solidFill>
                  <a:srgbClr val="FF0000"/>
                </a:solidFill>
                <a:latin typeface="HY나무M" pitchFamily="18" charset="-127"/>
                <a:ea typeface="HY나무M" pitchFamily="18" charset="-127"/>
              </a:rPr>
              <a:t>It makes better!</a:t>
            </a:r>
            <a:endParaRPr lang="ko-KR" altLang="en-US" sz="9600" dirty="0">
              <a:solidFill>
                <a:srgbClr val="FF0000"/>
              </a:solidFill>
              <a:latin typeface="HY나무M" pitchFamily="18" charset="-127"/>
              <a:ea typeface="HY나무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우리들의 </a:t>
            </a:r>
            <a:r>
              <a:rPr lang="ko-KR" altLang="en-US" dirty="0" err="1" smtClean="0"/>
              <a:t>알림장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8460" t="15375" r="39403" b="22610"/>
          <a:stretch>
            <a:fillRect/>
          </a:stretch>
        </p:blipFill>
        <p:spPr bwMode="auto">
          <a:xfrm>
            <a:off x="765863" y="1700808"/>
            <a:ext cx="344609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4048" y="3236783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/>
              <a:t>랩미팅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대청소 등 중요한</a:t>
            </a:r>
            <a:endParaRPr lang="en-US" altLang="ko-KR" b="1" dirty="0" smtClean="0"/>
          </a:p>
          <a:p>
            <a:r>
              <a:rPr lang="ko-KR" altLang="en-US" b="1" dirty="0" smtClean="0"/>
              <a:t>공지사항을 </a:t>
            </a:r>
            <a:endParaRPr lang="en-US" altLang="ko-KR" b="1" dirty="0" smtClean="0"/>
          </a:p>
          <a:p>
            <a:r>
              <a:rPr lang="ko-KR" altLang="en-US" b="1" dirty="0" smtClean="0"/>
              <a:t>모두가 지나다니는 </a:t>
            </a:r>
            <a:endParaRPr lang="en-US" altLang="ko-KR" b="1" dirty="0" smtClean="0"/>
          </a:p>
          <a:p>
            <a:r>
              <a:rPr lang="ko-KR" altLang="en-US" b="1" dirty="0" smtClean="0"/>
              <a:t>문에 붙여놓으니</a:t>
            </a:r>
            <a:endParaRPr lang="en-US" altLang="ko-KR" b="1" dirty="0" smtClean="0"/>
          </a:p>
          <a:p>
            <a:r>
              <a:rPr lang="ko-KR" altLang="en-US" b="1" dirty="0" smtClean="0"/>
              <a:t>잊어버리지 않아요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식사표</a:t>
            </a:r>
            <a:endParaRPr lang="ko-KR" altLang="en-US" dirty="0"/>
          </a:p>
        </p:txBody>
      </p:sp>
      <p:pic>
        <p:nvPicPr>
          <p:cNvPr id="4098" name="Picture 2" descr="E:\혁신\2012_식사표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280" y="1412776"/>
            <a:ext cx="2810640" cy="5445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24208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식사시간을 적어놓으면</a:t>
            </a:r>
            <a:endParaRPr lang="en-US" altLang="ko-KR" b="1" dirty="0" smtClean="0"/>
          </a:p>
          <a:p>
            <a:r>
              <a:rPr lang="ko-KR" altLang="en-US" b="1" dirty="0" smtClean="0"/>
              <a:t>함께 먹으러 가기 편리해요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32849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/>
              <a:t> </a:t>
            </a:r>
            <a:r>
              <a:rPr lang="en-US" altLang="ko-KR" i="1" smtClean="0"/>
              <a:t>made by </a:t>
            </a:r>
            <a:r>
              <a:rPr lang="ko-KR" altLang="en-US" i="1" dirty="0" smtClean="0"/>
              <a:t>민영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합리적인 수납공간 활용</a:t>
            </a:r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265" t="24235" r="33869" b="39000"/>
          <a:stretch>
            <a:fillRect/>
          </a:stretch>
        </p:blipFill>
        <p:spPr bwMode="auto">
          <a:xfrm>
            <a:off x="395536" y="1916832"/>
            <a:ext cx="45365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20072" y="335699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Sample Box </a:t>
            </a:r>
          </a:p>
          <a:p>
            <a:r>
              <a:rPr lang="ko-KR" altLang="en-US" b="1" dirty="0" smtClean="0"/>
              <a:t>보관도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간편</a:t>
            </a:r>
            <a:r>
              <a:rPr lang="en-US" altLang="ko-KR" b="1" dirty="0" smtClean="0"/>
              <a:t>~!</a:t>
            </a:r>
          </a:p>
          <a:p>
            <a:r>
              <a:rPr lang="ko-KR" altLang="en-US" b="1" dirty="0" smtClean="0"/>
              <a:t>꺼내기도 간편</a:t>
            </a:r>
            <a:r>
              <a:rPr lang="en-US" altLang="ko-KR" b="1" dirty="0" smtClean="0"/>
              <a:t>~!</a:t>
            </a:r>
          </a:p>
          <a:p>
            <a:r>
              <a:rPr lang="ko-KR" altLang="en-US" b="1" dirty="0" smtClean="0"/>
              <a:t>키가 작아도 괜찮아요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혁신 </a:t>
            </a:r>
            <a:r>
              <a:rPr lang="en-US" altLang="ko-KR" dirty="0" smtClean="0"/>
              <a:t>2 </a:t>
            </a:r>
            <a:r>
              <a:rPr lang="ko-KR" altLang="en-US" dirty="0" smtClean="0"/>
              <a:t>실험 환경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ko-KR" altLang="en-US" dirty="0" err="1" smtClean="0"/>
              <a:t>시약장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6084168" y="1340768"/>
            <a:ext cx="2664297" cy="4320480"/>
            <a:chOff x="3203848" y="188640"/>
            <a:chExt cx="4608512" cy="63734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6246" t="14391" r="37743" b="21625"/>
            <a:stretch>
              <a:fillRect/>
            </a:stretch>
          </p:blipFill>
          <p:spPr bwMode="auto">
            <a:xfrm>
              <a:off x="3203848" y="188640"/>
              <a:ext cx="4608512" cy="637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직사각형 5"/>
            <p:cNvSpPr/>
            <p:nvPr/>
          </p:nvSpPr>
          <p:spPr>
            <a:xfrm rot="21395353">
              <a:off x="4427627" y="1829827"/>
              <a:ext cx="3024246" cy="64807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 rot="21395353">
              <a:off x="5790218" y="4202693"/>
              <a:ext cx="1821562" cy="64807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7353" t="15375" r="37743" b="21626"/>
          <a:stretch>
            <a:fillRect/>
          </a:stretch>
        </p:blipFill>
        <p:spPr bwMode="auto">
          <a:xfrm>
            <a:off x="179512" y="980728"/>
            <a:ext cx="3672408" cy="522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오른쪽 화살표 19"/>
          <p:cNvSpPr/>
          <p:nvPr/>
        </p:nvSpPr>
        <p:spPr>
          <a:xfrm rot="13561863">
            <a:off x="2346682" y="5316882"/>
            <a:ext cx="1727200" cy="391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843808" y="62280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여기서 찾아보고</a:t>
            </a:r>
            <a:endParaRPr lang="ko-KR" altLang="en-US" b="1" dirty="0"/>
          </a:p>
        </p:txBody>
      </p:sp>
      <p:sp>
        <p:nvSpPr>
          <p:cNvPr id="23" name="오른쪽 화살표 22"/>
          <p:cNvSpPr/>
          <p:nvPr/>
        </p:nvSpPr>
        <p:spPr>
          <a:xfrm rot="19687505">
            <a:off x="5360990" y="4098583"/>
            <a:ext cx="1569743" cy="4365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923928" y="502595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알파벳 순서대로 </a:t>
            </a:r>
            <a:endParaRPr lang="en-US" altLang="ko-KR" b="1" dirty="0" smtClean="0"/>
          </a:p>
          <a:p>
            <a:r>
              <a:rPr lang="ko-KR" altLang="en-US" b="1" dirty="0" err="1" smtClean="0"/>
              <a:t>시약장에서</a:t>
            </a:r>
            <a:r>
              <a:rPr lang="ko-KR" altLang="en-US" b="1" dirty="0" smtClean="0"/>
              <a:t> 찾으면</a:t>
            </a:r>
            <a:endParaRPr lang="en-US" altLang="ko-KR" b="1" dirty="0" smtClean="0"/>
          </a:p>
          <a:p>
            <a:r>
              <a:rPr lang="ko-KR" altLang="en-US" b="1" dirty="0" smtClean="0"/>
              <a:t>빠르게 </a:t>
            </a:r>
            <a:r>
              <a:rPr lang="ko-KR" altLang="en-US" b="1" dirty="0" err="1" smtClean="0"/>
              <a:t>시약찾기</a:t>
            </a:r>
            <a:r>
              <a:rPr lang="ko-KR" altLang="en-US" b="1" dirty="0" smtClean="0"/>
              <a:t> 성공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48064" y="62280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 smtClean="0"/>
              <a:t> made</a:t>
            </a:r>
            <a:r>
              <a:rPr lang="ko-KR" altLang="en-US" i="1" dirty="0" smtClean="0"/>
              <a:t> </a:t>
            </a:r>
            <a:r>
              <a:rPr lang="en-US" altLang="ko-KR" i="1" dirty="0" smtClean="0"/>
              <a:t>by </a:t>
            </a:r>
            <a:r>
              <a:rPr lang="ko-KR" altLang="en-US" i="1" dirty="0" smtClean="0"/>
              <a:t>신입생</a:t>
            </a:r>
            <a:r>
              <a:rPr lang="en-US" altLang="ko-KR" i="1" dirty="0" smtClean="0"/>
              <a:t> 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1663" t="30141" r="45222" b="34925"/>
          <a:stretch>
            <a:fillRect/>
          </a:stretch>
        </p:blipFill>
        <p:spPr bwMode="auto">
          <a:xfrm rot="20193556">
            <a:off x="4870992" y="1319184"/>
            <a:ext cx="2652030" cy="345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8378" t="14563" r="38378" b="21454"/>
          <a:stretch>
            <a:fillRect/>
          </a:stretch>
        </p:blipFill>
        <p:spPr bwMode="auto">
          <a:xfrm>
            <a:off x="467544" y="1582509"/>
            <a:ext cx="3240360" cy="50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차수 넘침 </a:t>
            </a:r>
            <a:r>
              <a:rPr lang="ko-KR" altLang="en-US" dirty="0" err="1" smtClean="0"/>
              <a:t>알람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043608" y="3356992"/>
            <a:ext cx="1584176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 rot="19723656">
            <a:off x="2868636" y="3257412"/>
            <a:ext cx="1936612" cy="3602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5325015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이렇게 타이머를 맞춰놓으면</a:t>
            </a:r>
            <a:endParaRPr lang="en-US" altLang="ko-KR" b="1" dirty="0" smtClean="0"/>
          </a:p>
          <a:p>
            <a:r>
              <a:rPr lang="ko-KR" altLang="en-US" b="1" dirty="0" smtClean="0"/>
              <a:t>누구든 지나가면서 끌 수 있으니</a:t>
            </a:r>
            <a:endParaRPr lang="en-US" altLang="ko-KR" b="1" dirty="0" smtClean="0"/>
          </a:p>
          <a:p>
            <a:r>
              <a:rPr lang="ko-KR" altLang="en-US" b="1" dirty="0" smtClean="0"/>
              <a:t>물이 샐 염려 뚝</a:t>
            </a:r>
            <a:r>
              <a:rPr lang="en-US" altLang="ko-KR" b="1" dirty="0" smtClean="0"/>
              <a:t>~!</a:t>
            </a:r>
          </a:p>
          <a:p>
            <a:r>
              <a:rPr lang="ko-KR" altLang="en-US" b="1" dirty="0" smtClean="0"/>
              <a:t>더 이상 </a:t>
            </a:r>
            <a:r>
              <a:rPr lang="ko-KR" altLang="en-US" b="1" dirty="0" err="1" smtClean="0"/>
              <a:t>대걸레질</a:t>
            </a:r>
            <a:r>
              <a:rPr lang="ko-KR" altLang="en-US" b="1" dirty="0" smtClean="0"/>
              <a:t> 필요 없어요</a:t>
            </a:r>
            <a:r>
              <a:rPr lang="en-US" altLang="ko-KR" b="1" dirty="0"/>
              <a:t>!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64533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 smtClean="0"/>
              <a:t> made</a:t>
            </a:r>
            <a:r>
              <a:rPr lang="ko-KR" altLang="en-US" i="1" dirty="0" smtClean="0"/>
              <a:t> </a:t>
            </a:r>
            <a:r>
              <a:rPr lang="en-US" altLang="ko-KR" i="1" dirty="0" smtClean="0"/>
              <a:t>by </a:t>
            </a:r>
            <a:r>
              <a:rPr lang="ko-KR" altLang="en-US" i="1" dirty="0" smtClean="0"/>
              <a:t>승재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Centry</a:t>
            </a:r>
            <a:r>
              <a:rPr lang="en-US" altLang="ko-KR" dirty="0" smtClean="0"/>
              <a:t> Bottle </a:t>
            </a:r>
            <a:r>
              <a:rPr lang="ko-KR" altLang="en-US" dirty="0" smtClean="0"/>
              <a:t>분리</a:t>
            </a:r>
            <a:r>
              <a:rPr lang="en-US" altLang="ko-KR" dirty="0" smtClean="0"/>
              <a:t> </a:t>
            </a:r>
            <a:r>
              <a:rPr lang="ko-KR" altLang="en-US" dirty="0" smtClean="0"/>
              <a:t>보관</a:t>
            </a:r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6565" t="15375" r="25840" b="26547"/>
          <a:stretch>
            <a:fillRect/>
          </a:stretch>
        </p:blipFill>
        <p:spPr bwMode="auto">
          <a:xfrm>
            <a:off x="323528" y="1628800"/>
            <a:ext cx="629764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60232" y="2492896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Centry</a:t>
            </a:r>
            <a:r>
              <a:rPr lang="en-US" altLang="ko-KR" b="1" dirty="0" smtClean="0"/>
              <a:t> bottle</a:t>
            </a:r>
          </a:p>
          <a:p>
            <a:r>
              <a:rPr lang="ko-KR" altLang="en-US" b="1" dirty="0" err="1" smtClean="0"/>
              <a:t>기계별로</a:t>
            </a:r>
            <a:r>
              <a:rPr lang="ko-KR" altLang="en-US" b="1" dirty="0" smtClean="0"/>
              <a:t> 스티커를 붙여놓으니</a:t>
            </a:r>
            <a:endParaRPr lang="en-US" altLang="ko-KR" b="1" dirty="0" smtClean="0"/>
          </a:p>
          <a:p>
            <a:r>
              <a:rPr lang="ko-KR" altLang="en-US" b="1" dirty="0" smtClean="0"/>
              <a:t>잘못 사용할 염려가 없어요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6" name="직사각형 5"/>
          <p:cNvSpPr/>
          <p:nvPr/>
        </p:nvSpPr>
        <p:spPr>
          <a:xfrm>
            <a:off x="1907704" y="5157192"/>
            <a:ext cx="3096344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652120" y="515719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/>
              <a:t>깨알같은</a:t>
            </a:r>
            <a:r>
              <a:rPr lang="ko-KR" altLang="en-US" b="1" dirty="0" smtClean="0"/>
              <a:t> 주의문구</a:t>
            </a:r>
            <a:r>
              <a:rPr lang="en-US" altLang="ko-KR" b="1" dirty="0" smtClean="0"/>
              <a:t>!</a:t>
            </a:r>
          </a:p>
          <a:p>
            <a:r>
              <a:rPr lang="en-US" altLang="ko-KR" b="1" dirty="0" err="1" smtClean="0"/>
              <a:t>Centry</a:t>
            </a:r>
            <a:r>
              <a:rPr lang="en-US" altLang="ko-KR" b="1" dirty="0" smtClean="0"/>
              <a:t> Bottle </a:t>
            </a:r>
            <a:r>
              <a:rPr lang="ko-KR" altLang="en-US" b="1" dirty="0" smtClean="0"/>
              <a:t>이 떨어져 </a:t>
            </a:r>
            <a:endParaRPr lang="en-US" altLang="ko-KR" b="1" dirty="0" smtClean="0"/>
          </a:p>
          <a:p>
            <a:r>
              <a:rPr lang="ko-KR" altLang="en-US" b="1" dirty="0" smtClean="0"/>
              <a:t>다칠 위험이 없어요</a:t>
            </a:r>
            <a:r>
              <a:rPr lang="en-US" altLang="ko-KR" b="1" dirty="0" smtClean="0"/>
              <a:t>~!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i="1" dirty="0" smtClean="0"/>
              <a:t> made by </a:t>
            </a:r>
            <a:r>
              <a:rPr lang="ko-KR" altLang="en-US" i="1" dirty="0" smtClean="0"/>
              <a:t>승재</a:t>
            </a:r>
            <a:endParaRPr lang="ko-KR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317</Words>
  <Application>Microsoft Office PowerPoint</Application>
  <PresentationFormat>화면 슬라이드 쇼(4:3)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Office 테마</vt:lpstr>
      <vt:lpstr>2012 혁신 모음</vt:lpstr>
      <vt:lpstr>혁신 1 생활</vt:lpstr>
      <vt:lpstr>우리들의 알림장</vt:lpstr>
      <vt:lpstr>식사표</vt:lpstr>
      <vt:lpstr>합리적인 수납공간 활용</vt:lpstr>
      <vt:lpstr>혁신 2 실험 환경</vt:lpstr>
      <vt:lpstr>시약장</vt:lpstr>
      <vt:lpstr>1차수 넘침 알람</vt:lpstr>
      <vt:lpstr>Centry Bottle 분리 보관</vt:lpstr>
      <vt:lpstr>실험대 전원설치</vt:lpstr>
      <vt:lpstr>실험 동선의 간소화</vt:lpstr>
      <vt:lpstr>실험대 환경의 최적화</vt:lpstr>
      <vt:lpstr>혁신 3. 사용현황 실명제 도입</vt:lpstr>
      <vt:lpstr>Flask 예약표</vt:lpstr>
      <vt:lpstr>Culture Room – FBS 사용표</vt:lpstr>
      <vt:lpstr>Incu-Cyte 예약표</vt:lpstr>
      <vt:lpstr>슬라이드 17</vt:lpstr>
      <vt:lpstr>슬라이드 18</vt:lpstr>
      <vt:lpstr>슬라이드 19</vt:lpstr>
      <vt:lpstr>슬라이드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김세희</dc:creator>
  <cp:lastModifiedBy>sungkim</cp:lastModifiedBy>
  <cp:revision>23</cp:revision>
  <dcterms:created xsi:type="dcterms:W3CDTF">2012-12-29T02:25:29Z</dcterms:created>
  <dcterms:modified xsi:type="dcterms:W3CDTF">2013-01-14T09:53:41Z</dcterms:modified>
</cp:coreProperties>
</file>